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55" r:id="rId26"/>
    <p:sldId id="356" r:id="rId27"/>
    <p:sldId id="349" r:id="rId28"/>
    <p:sldId id="366" r:id="rId29"/>
    <p:sldId id="345" r:id="rId30"/>
    <p:sldId id="347" r:id="rId31"/>
    <p:sldId id="357" r:id="rId32"/>
    <p:sldId id="348" r:id="rId33"/>
    <p:sldId id="351" r:id="rId34"/>
    <p:sldId id="359" r:id="rId35"/>
    <p:sldId id="361" r:id="rId36"/>
    <p:sldId id="360" r:id="rId37"/>
    <p:sldId id="362" r:id="rId38"/>
    <p:sldId id="352" r:id="rId39"/>
    <p:sldId id="2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p:restoredTop sz="65972"/>
  </p:normalViewPr>
  <p:slideViewPr>
    <p:cSldViewPr snapToGrid="0">
      <p:cViewPr varScale="1">
        <p:scale>
          <a:sx n="71" d="100"/>
          <a:sy n="71" d="100"/>
        </p:scale>
        <p:origin x="13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35</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jpg"/><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985043812"/>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NMOS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2349</TotalTime>
  <Words>3472</Words>
  <Application>Microsoft Macintosh PowerPoint</Application>
  <PresentationFormat>Widescreen</PresentationFormat>
  <Paragraphs>491</Paragraphs>
  <Slides>39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130</cp:revision>
  <dcterms:created xsi:type="dcterms:W3CDTF">2023-02-25T13:30:24Z</dcterms:created>
  <dcterms:modified xsi:type="dcterms:W3CDTF">2025-11-05T14:36:15Z</dcterms:modified>
</cp:coreProperties>
</file>